
<file path=[Content_Types].xml><?xml version="1.0" encoding="utf-8"?>
<Types xmlns="http://schemas.openxmlformats.org/package/2006/content-types"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9" r:id="rId13"/>
    <p:sldId id="267" r:id="rId14"/>
    <p:sldId id="268" r:id="rId15"/>
    <p:sldId id="270" r:id="rId16"/>
    <p:sldId id="271" r:id="rId17"/>
    <p:sldId id="273" r:id="rId18"/>
    <p:sldId id="274" r:id="rId19"/>
    <p:sldId id="276" r:id="rId20"/>
    <p:sldId id="277" r:id="rId21"/>
    <p:sldId id="278" r:id="rId22"/>
    <p:sldId id="272" r:id="rId23"/>
    <p:sldId id="279" r:id="rId24"/>
    <p:sldId id="280" r:id="rId25"/>
    <p:sldId id="281" r:id="rId26"/>
    <p:sldId id="282" r:id="rId27"/>
    <p:sldId id="283" r:id="rId28"/>
    <p:sldId id="284" r:id="rId29"/>
    <p:sldId id="285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249"/>
    <p:restoredTop sz="94671"/>
  </p:normalViewPr>
  <p:slideViewPr>
    <p:cSldViewPr snapToGrid="0" snapToObjects="1">
      <p:cViewPr varScale="1">
        <p:scale>
          <a:sx n="53" d="100"/>
          <a:sy n="53" d="100"/>
        </p:scale>
        <p:origin x="176" y="9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50F6C7-7FFC-444C-8CA8-50AB1ECB86E4}" type="datetimeFigureOut">
              <a:rPr lang="en-US" smtClean="0"/>
              <a:t>4/14/20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D6CC25-3E03-6443-A13F-D5055BCE8B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03526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AE0E35-ACA4-ED4F-877C-E07B5D5A50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77B38D-9C43-B740-9799-FB024ABC4E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F85FC0-5ABA-BD44-821B-868640DBDE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57E10-B3DA-BD44-9EB7-60721BA04FC9}" type="datetime1">
              <a:rPr lang="en-US" smtClean="0"/>
              <a:t>4/14/20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AA4264-5A21-2649-A7B5-61BE3E65C9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BB0AF6-4FA3-F645-9F06-C2C1E74650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4EA40-566B-7B43-AE7B-0F493E11B8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2876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DC857-434F-464D-A20E-1ABEBA54E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5F793E1-438D-DE4A-B7B5-CA715FADF8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C6DFC7-2E5E-0645-8473-6F1DF1172D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9E36B8-D71A-5E45-A5FD-33B3C2136157}" type="datetime1">
              <a:rPr lang="en-US" smtClean="0"/>
              <a:t>4/14/20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54F1F5-AFA6-CD4F-A1FA-0923754331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7BAD2B-9772-C94E-B8FA-F8ED5FF98B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4EA40-566B-7B43-AE7B-0F493E11B8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8560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75B15F3-0E20-5449-B81C-C6458CE810E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76BD52-659F-1145-86D8-83858EBA5D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C15605-6477-A847-9E31-F98BC71C80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82389-479E-C14E-B2F0-7583A2685297}" type="datetime1">
              <a:rPr lang="en-US" smtClean="0"/>
              <a:t>4/14/20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C3732B-7759-FD43-AC11-99D0803B6C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5B92E6-2F84-4641-9754-045714FB16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4EA40-566B-7B43-AE7B-0F493E11B8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8219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28EF30-2183-8F47-9F8B-A02799BD5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035235-4AC8-4E4A-91BE-A364008416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0D444B-3C45-5D44-B594-FAA363058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C83FF9-0DD5-5C4F-BAF6-302119E69597}" type="datetime1">
              <a:rPr lang="en-US" smtClean="0"/>
              <a:t>4/14/20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D2ADEA-744C-F74F-B711-B473329A6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BB58D-5160-B44E-A0A4-F32E64C6F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4EA40-566B-7B43-AE7B-0F493E11B8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18662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A61D9-05D2-6347-983E-B1FC6FA0F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70366E-8B2E-924E-823E-B8BD83F6EB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9C84D7-0A8E-DE4E-BBF6-0EEA383234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323EF-D8F8-AB40-BAE1-76588C9A3FC4}" type="datetime1">
              <a:rPr lang="en-US" smtClean="0"/>
              <a:t>4/14/20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78F947-6871-2E45-8168-D3D6CD6BF1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70A3FE-0D5A-204E-B290-35A9854AE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4EA40-566B-7B43-AE7B-0F493E11B8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9516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C20EE2-825D-694F-9B18-A80B5FFE19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6E4ADF-CB5E-4448-B6B7-3BB34BA913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5C4E0E-7CD3-9F4B-A77B-C15FA867C4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FDA41D-AF76-6848-9363-EE973D46B9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01ABF-7DCA-F740-ABCE-ED2CBA49AD4E}" type="datetime1">
              <a:rPr lang="en-US" smtClean="0"/>
              <a:t>4/14/20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79AE14-2AA5-C54E-9EAC-78875AE664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05F7D0-09F5-9044-8B85-DBEC7DC747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4EA40-566B-7B43-AE7B-0F493E11B8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2083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466E7D-D84A-2C49-8D1C-0FDC233BA9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869379-9BE5-A74B-B281-D6DD4691C4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B38F25-789A-5047-B232-3F75C95B56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49274C-2449-1145-842E-FA062DE7750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D615303-F6D9-924A-9857-2ACC2BE4E4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9D15B5D-824D-E64A-85AF-EB8B2C8A1A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7D097-7A0C-F844-A92A-2A4616EC0137}" type="datetime1">
              <a:rPr lang="en-US" smtClean="0"/>
              <a:t>4/14/20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D7A6695-3F43-114C-AEFA-64C2B608D4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FF3C9CC-BD36-5747-B249-05AEB2ACE8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4EA40-566B-7B43-AE7B-0F493E11B8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4787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6DDA2F-622B-DD40-AE1C-F2B199B7C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DEDAE16-7C25-C046-A1B9-09BDA9FF19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5F18C4-F0CE-EB4C-91BF-BB8A5B3BF89E}" type="datetime1">
              <a:rPr lang="en-US" smtClean="0"/>
              <a:t>4/14/20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1DA858-15AD-6D43-A575-9D5F2F2387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7D6685-63B6-8F4F-A5AB-578BC6D06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4EA40-566B-7B43-AE7B-0F493E11B8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7723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14EA1F4-C2EC-F743-A20D-03AADFB1E3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240D1-981D-5A4F-8556-7908212F8151}" type="datetime1">
              <a:rPr lang="en-US" smtClean="0"/>
              <a:t>4/14/20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9A5F4F-4905-2F40-B00C-2FC7C7A2DD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23CB49-4970-914F-B8D1-177C37F79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4EA40-566B-7B43-AE7B-0F493E11B8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2164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895F6-EF69-4241-AB00-E58CC5C090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0E6A4C-973F-1848-93D5-0539DE7F23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EDED39-2B5F-CE43-BCC9-AA867FB2FB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F8F7C2-2602-684F-A5BC-418CB455CA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4FD48A-7091-9646-B8C4-69633E1A961A}" type="datetime1">
              <a:rPr lang="en-US" smtClean="0"/>
              <a:t>4/14/20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16029A-67A8-284F-A57F-B2142AB50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25F33A-0BE7-E348-8E08-826285B2F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4EA40-566B-7B43-AE7B-0F493E11B8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871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CCC022-ECBD-7F40-9977-5C8ECBCBAC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772DA74-F7D8-EF4B-8E39-FF5E67D1090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C1CD55-435F-9547-89BA-48736B7605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919F4B-00DE-354F-BC8F-71EDAA022F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4654C-1660-8942-A526-F6C672986E19}" type="datetime1">
              <a:rPr lang="en-US" smtClean="0"/>
              <a:t>4/14/20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C87245-B813-4C4F-8E3C-71E237A0A8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A89A15-0394-8B4E-9A56-7F2226A600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4EA40-566B-7B43-AE7B-0F493E11B8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3523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7685FDE-6ED4-8E4B-9D64-3C3021E17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CBC629-1E9E-8442-A143-72FD98CCDF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CAE8B5-EE4A-0E4B-A20B-92C3C18F56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DCA96B-A2BD-884B-9158-5351B7838DF1}" type="datetime1">
              <a:rPr lang="en-US" smtClean="0"/>
              <a:t>4/14/20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9B165C-D626-A44B-A236-D58E7E220F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4FB3B4-7E4C-EC48-9B9A-3981BE9ED2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54EA40-566B-7B43-AE7B-0F493E11B8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2846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1B2435-99E2-F24D-B3F6-AF1DBBF9788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1F59C86-F6DC-814D-A2B5-83E31FF490D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100D6A-526E-DD4A-95B1-7A313D2F72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035D59-3B2B-DB41-A63D-510D255EBA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4EA40-566B-7B43-AE7B-0F493E11B83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7805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9403ACD1-78AD-3447-9D0C-C83AEB98E3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D55A9A-465D-5940-B9A1-EAF1D78EF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4EA40-566B-7B43-AE7B-0F493E11B83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0030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9476265C-88B3-E04D-A1FC-E660A41E08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DB5CFF-E937-A84E-A955-44AA0B250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4EA40-566B-7B43-AE7B-0F493E11B83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0976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 descr="A black sign with white text&#10;&#10;Description automatically generated">
            <a:extLst>
              <a:ext uri="{FF2B5EF4-FFF2-40B4-BE49-F238E27FC236}">
                <a16:creationId xmlns:a16="http://schemas.microsoft.com/office/drawing/2014/main" id="{9E316732-9A68-7540-80AF-0F3CEFCD4C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AB952C5-8A8C-E342-86A8-34BF00E167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4EA40-566B-7B43-AE7B-0F493E11B83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6619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54022FC2-ACBA-9E44-93B0-49D0CAF323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6992BF-F212-4445-887E-80F44A4C7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4EA40-566B-7B43-AE7B-0F493E11B83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3599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C0D85C4-E39C-7742-A461-8CA385DB56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427B500-6F3C-704E-96D6-C920FF2C1D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9F54EA40-566B-7B43-AE7B-0F493E11B838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2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98799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 descr="A drawing of a person&#10;&#10;Description automatically generated">
            <a:extLst>
              <a:ext uri="{FF2B5EF4-FFF2-40B4-BE49-F238E27FC236}">
                <a16:creationId xmlns:a16="http://schemas.microsoft.com/office/drawing/2014/main" id="{35C29027-DE6F-0B41-B058-93B86F210B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5AB8EC6C-73B2-2C41-A572-7CA26E143C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4EA40-566B-7B43-AE7B-0F493E11B83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3017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4253A11E-E13C-2847-AD4D-DA732187CD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A789BA-857C-6840-9A05-1B2146A0E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4EA40-566B-7B43-AE7B-0F493E11B83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05487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3F26301-80F9-AA41-86E9-214CA06FD6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8601EE-83A1-A246-8F97-DE6EEB857C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9F54EA40-566B-7B43-AE7B-0F493E11B838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2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83306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38F938B0-27F3-DB45-80D9-8958A96247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9339F26-0343-BA43-A1A4-112255055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4EA40-566B-7B43-AE7B-0F493E11B83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0321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ircuit board&#10;&#10;Description automatically generated">
            <a:extLst>
              <a:ext uri="{FF2B5EF4-FFF2-40B4-BE49-F238E27FC236}">
                <a16:creationId xmlns:a16="http://schemas.microsoft.com/office/drawing/2014/main" id="{49418ABC-D4C5-EE4D-8377-6F7D96EF0B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0E9138B-8D5A-1748-999C-368248CA7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4EA40-566B-7B43-AE7B-0F493E11B83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8169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736AA10-B81E-1049-9A7B-634371C79F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B41869B-BF73-0A42-9548-410C4CE431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4EA40-566B-7B43-AE7B-0F493E11B83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1198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ircuit board&#10;&#10;Description automatically generated">
            <a:extLst>
              <a:ext uri="{FF2B5EF4-FFF2-40B4-BE49-F238E27FC236}">
                <a16:creationId xmlns:a16="http://schemas.microsoft.com/office/drawing/2014/main" id="{CA547355-F328-EE44-8761-D810A6BF5C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34B7159-5682-514E-BCA5-7B843B9A0D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4EA40-566B-7B43-AE7B-0F493E11B83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2466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ircuit board&#10;&#10;Description automatically generated">
            <a:extLst>
              <a:ext uri="{FF2B5EF4-FFF2-40B4-BE49-F238E27FC236}">
                <a16:creationId xmlns:a16="http://schemas.microsoft.com/office/drawing/2014/main" id="{167703DE-4211-7E43-A29A-FCFF191DCF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24BBD06-8A38-0A49-BCA8-B60B51B026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4EA40-566B-7B43-AE7B-0F493E11B83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2793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B6C142EB-A5CB-7C43-839A-3B7B008510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CE7EDE8-BBE0-9645-A1C3-34669D8812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4EA40-566B-7B43-AE7B-0F493E11B83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902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FFE31D44-3618-5642-AC0A-C892B6EE4A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E496118-9F90-ED46-B53B-E9A7926CEE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4EA40-566B-7B43-AE7B-0F493E11B83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8158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A0CA45CB-FC47-EF4B-8297-2ED621867E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6243A40-23BF-834B-9597-DDA9A14C5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4EA40-566B-7B43-AE7B-0F493E11B83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4478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F74567E0-64E0-2C41-A7E1-A12D3CF3A6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2348DFA-0A97-EA4B-9E28-44876F182B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4EA40-566B-7B43-AE7B-0F493E11B83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22823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21ADB8DA-994E-4B42-A25E-B1B5223353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812A93-D452-1F40-8878-7E183ADE47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4EA40-566B-7B43-AE7B-0F493E11B83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0549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80D3A1CE-7854-FC4C-81E1-069C1C0485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D15B8D7-F074-C64D-B472-23FF3A4876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4EA40-566B-7B43-AE7B-0F493E11B83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9871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DA7D2F-B976-EE43-930A-6977155F53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247D104-5F2A-9942-AEF6-BFD10B5483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9F54EA40-566B-7B43-AE7B-0F493E11B838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2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30819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A screen shot of a computer&#10;&#10;Description automatically generated">
            <a:extLst>
              <a:ext uri="{FF2B5EF4-FFF2-40B4-BE49-F238E27FC236}">
                <a16:creationId xmlns:a16="http://schemas.microsoft.com/office/drawing/2014/main" id="{4201A618-5FBA-3546-9A48-386B2D1F46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43348B5-0016-914F-9556-13B29446C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4EA40-566B-7B43-AE7B-0F493E11B83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19088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B74344E2-8703-EF47-BA9C-20162473A3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834BA3C-AC6A-E441-8FB1-357F5C0B90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4EA40-566B-7B43-AE7B-0F493E11B83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0220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indoor&#10;&#10;Description automatically generated">
            <a:extLst>
              <a:ext uri="{FF2B5EF4-FFF2-40B4-BE49-F238E27FC236}">
                <a16:creationId xmlns:a16="http://schemas.microsoft.com/office/drawing/2014/main" id="{299795D7-1BA8-184C-AD6E-7EAFFA733F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E44E2AF-E482-6940-A713-492041A36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4EA40-566B-7B43-AE7B-0F493E11B83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3175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EC0CB21E-F866-3D4B-A541-83D7DDF850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36A3D73-A5D6-074F-B562-42BEB10956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4EA40-566B-7B43-AE7B-0F493E11B83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3108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2D2F6217-5AE2-F64E-9BC0-0DFD3A4546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10EE58F-5BE6-B247-BF73-D2439A9F82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4EA40-566B-7B43-AE7B-0F493E11B83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3528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B44BC671-54BE-7E49-A5D5-10B928126E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A28C548-2AD8-994F-A1F1-5F2E02379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4EA40-566B-7B43-AE7B-0F493E11B83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9330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indoor&#10;&#10;Description automatically generated">
            <a:extLst>
              <a:ext uri="{FF2B5EF4-FFF2-40B4-BE49-F238E27FC236}">
                <a16:creationId xmlns:a16="http://schemas.microsoft.com/office/drawing/2014/main" id="{3175F7EB-9653-0F41-AD90-9E7E375ED9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70314D5-B5B6-4245-AFFF-D0CC01D621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4EA40-566B-7B43-AE7B-0F493E11B83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525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80C1771D-C015-994F-A72C-2C1D758542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9B22155-0D50-0E43-81A7-12A98B5560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4EA40-566B-7B43-AE7B-0F493E11B83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8252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29</Words>
  <Application>Microsoft Macintosh PowerPoint</Application>
  <PresentationFormat>Widescreen</PresentationFormat>
  <Paragraphs>29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anas ibrahim al-houssin markhouss</dc:creator>
  <cp:lastModifiedBy>anas ibrahim al-houssin markhouss</cp:lastModifiedBy>
  <cp:revision>1</cp:revision>
  <dcterms:created xsi:type="dcterms:W3CDTF">2020-04-13T23:05:02Z</dcterms:created>
  <dcterms:modified xsi:type="dcterms:W3CDTF">2020-04-13T23:05:06Z</dcterms:modified>
</cp:coreProperties>
</file>